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905" r:id="rId3"/>
    <p:sldId id="906" r:id="rId4"/>
    <p:sldId id="904" r:id="rId5"/>
    <p:sldId id="907" r:id="rId6"/>
    <p:sldId id="908" r:id="rId7"/>
    <p:sldId id="909" r:id="rId8"/>
    <p:sldId id="903" r:id="rId9"/>
    <p:sldId id="910" r:id="rId10"/>
    <p:sldId id="911" r:id="rId11"/>
    <p:sldId id="912" r:id="rId12"/>
    <p:sldId id="913" r:id="rId13"/>
    <p:sldId id="914" r:id="rId14"/>
    <p:sldId id="915" r:id="rId15"/>
    <p:sldId id="916" r:id="rId16"/>
    <p:sldId id="9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607" autoAdjust="0"/>
  </p:normalViewPr>
  <p:slideViewPr>
    <p:cSldViewPr snapToGrid="0">
      <p:cViewPr varScale="1">
        <p:scale>
          <a:sx n="78" d="100"/>
          <a:sy n="78" d="100"/>
        </p:scale>
        <p:origin x="77" y="250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11/29/2023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mathematics</a:t>
            </a:r>
            <a:br>
              <a:rPr lang="en-US" dirty="0"/>
            </a:br>
            <a:r>
              <a:rPr lang="en-US" dirty="0"/>
              <a:t>1.1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3962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C49D-73F0-ED17-89C4-DBE5D75DA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F2F7E-33FE-F598-B66B-7D2CEA3C6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" t="18782" b="12940"/>
          <a:stretch/>
        </p:blipFill>
        <p:spPr>
          <a:xfrm>
            <a:off x="290941" y="282812"/>
            <a:ext cx="11384995" cy="754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" t="9751" b="9963"/>
          <a:stretch/>
        </p:blipFill>
        <p:spPr>
          <a:xfrm>
            <a:off x="290941" y="1263377"/>
            <a:ext cx="9135801" cy="92041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46" t="13194" r="2767"/>
          <a:stretch/>
        </p:blipFill>
        <p:spPr>
          <a:xfrm>
            <a:off x="290941" y="2370227"/>
            <a:ext cx="8450001" cy="11867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1F3FDC-8027-A5F5-F544-203C8780C3E3}"/>
              </a:ext>
            </a:extLst>
          </p:cNvPr>
          <p:cNvSpPr txBox="1"/>
          <p:nvPr/>
        </p:nvSpPr>
        <p:spPr>
          <a:xfrm>
            <a:off x="5029200" y="526366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𝒮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331A9B-3110-7C71-F4CC-1DE829CDD421}"/>
              </a:ext>
            </a:extLst>
          </p:cNvPr>
          <p:cNvGrpSpPr/>
          <p:nvPr/>
        </p:nvGrpSpPr>
        <p:grpSpPr>
          <a:xfrm>
            <a:off x="1473801" y="3853367"/>
            <a:ext cx="3815947" cy="1707449"/>
            <a:chOff x="7683803" y="1294923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FACC-C72B-5607-491D-9A751C306F27}"/>
                </a:ext>
              </a:extLst>
            </p:cNvPr>
            <p:cNvSpPr/>
            <p:nvPr/>
          </p:nvSpPr>
          <p:spPr>
            <a:xfrm>
              <a:off x="7683803" y="1294923"/>
              <a:ext cx="3815947" cy="17074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D36C3-884F-2D83-9074-AC47759E5EE6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879E3C-C68F-5768-D73B-62C1A8E26360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BB91-6318-7924-5A68-E714B516AC5A}"/>
                </a:ext>
              </a:extLst>
            </p:cNvPr>
            <p:cNvSpPr/>
            <p:nvPr/>
          </p:nvSpPr>
          <p:spPr>
            <a:xfrm>
              <a:off x="9187842" y="179260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0F904-58FB-7FEA-AA2E-551D0C16EAB5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D14EC9-CFA5-B875-0A88-7074CC74A9FB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1608A2-DEE6-AF01-415F-C805581E6E84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462481-8E22-1E7D-0C3A-432A4F0999F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A4AB5F-94A6-5BAC-C25D-950F2447205E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A78E7-6C3D-FA8B-838D-862793FDD10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CAFAE-7A5F-AA41-6194-B5B11AA7E9B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CBF4F0-794A-5E7C-9174-70F8FB972ABD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D2C4A-7E1E-EB57-4E7E-FE8F5D063559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E6C57E-A945-43F8-C518-46B07E071BC7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C01D1-F135-CE12-0FE4-3F5D52EDF74E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1A0FE0D-FCF4-A940-EC4A-8428785A53EB}"/>
              </a:ext>
            </a:extLst>
          </p:cNvPr>
          <p:cNvSpPr txBox="1"/>
          <p:nvPr/>
        </p:nvSpPr>
        <p:spPr>
          <a:xfrm>
            <a:off x="5687556" y="3950304"/>
            <a:ext cx="395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Boolean set, truth maps from S to B</a:t>
            </a:r>
          </a:p>
        </p:txBody>
      </p: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B83591F-B6F6-B553-F1F4-49F7EBBC709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4536" y="1712522"/>
              <a:ext cx="135956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9569">
                      <a:extLst>
                        <a:ext uri="{9D8B030D-6E8A-4147-A177-3AD203B41FA5}">
                          <a16:colId xmlns:a16="http://schemas.microsoft.com/office/drawing/2014/main" val="15295875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9762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901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3362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06906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B83591F-B6F6-B553-F1F4-49F7EBBC70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8006551"/>
                  </p:ext>
                </p:extLst>
              </p:nvPr>
            </p:nvGraphicFramePr>
            <p:xfrm>
              <a:off x="204536" y="1712522"/>
              <a:ext cx="135956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9569">
                      <a:extLst>
                        <a:ext uri="{9D8B030D-6E8A-4147-A177-3AD203B41FA5}">
                          <a16:colId xmlns:a16="http://schemas.microsoft.com/office/drawing/2014/main" val="15295875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1639" r="-1786" b="-30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7625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100000" r="-1786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90168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203279" r="-1786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3362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303279" r="-1786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69061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ECAA039-8087-C188-B283-8DEE82A60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940" y="2454202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B8FF599-3A73-272D-B1EB-E6B33E7FCF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378444"/>
                  </p:ext>
                </p:extLst>
              </p:nvPr>
            </p:nvGraphicFramePr>
            <p:xfrm>
              <a:off x="3560809" y="1698512"/>
              <a:ext cx="1167063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7063">
                      <a:extLst>
                        <a:ext uri="{9D8B030D-6E8A-4147-A177-3AD203B41FA5}">
                          <a16:colId xmlns:a16="http://schemas.microsoft.com/office/drawing/2014/main" val="32851867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524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7035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0261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251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B8FF599-3A73-272D-B1EB-E6B33E7FCF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378444"/>
                  </p:ext>
                </p:extLst>
              </p:nvPr>
            </p:nvGraphicFramePr>
            <p:xfrm>
              <a:off x="3560809" y="1698512"/>
              <a:ext cx="1167063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7063">
                      <a:extLst>
                        <a:ext uri="{9D8B030D-6E8A-4147-A177-3AD203B41FA5}">
                          <a16:colId xmlns:a16="http://schemas.microsoft.com/office/drawing/2014/main" val="32851867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21" t="-1639" r="-208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3524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7035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0261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9251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139B7DC-AE21-B589-B920-F276B085C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443" y="2234726"/>
            <a:ext cx="804742" cy="682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BCD174-E7B2-9A40-0DF4-FA9FF3332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663" y="2454200"/>
            <a:ext cx="231668" cy="2438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AAB35-F0F3-1697-BA3F-21C5CCCAB034}"/>
              </a:ext>
            </a:extLst>
          </p:cNvPr>
          <p:cNvSpPr txBox="1"/>
          <p:nvPr/>
        </p:nvSpPr>
        <p:spPr>
          <a:xfrm>
            <a:off x="5948516" y="2454200"/>
            <a:ext cx="235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make horizontal</a:t>
            </a:r>
          </a:p>
        </p:txBody>
      </p:sp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9171ED-8BE1-E337-B84C-B0955C7F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51" y="3327695"/>
            <a:ext cx="298730" cy="164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12F4D1-4E99-33C0-8A93-26A43466F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453" y="2907396"/>
            <a:ext cx="298730" cy="110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755C29-39E0-4E95-4914-4A5F3779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898" y="2535146"/>
            <a:ext cx="2450804" cy="1585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/>
              <p:nvPr/>
            </p:nvSpPr>
            <p:spPr>
              <a:xfrm>
                <a:off x="560696" y="3225332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96" y="3225332"/>
                <a:ext cx="3714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7F2A65-0425-E23C-E9ED-1842586EBAE1}"/>
                  </a:ext>
                </a:extLst>
              </p:cNvPr>
              <p:cNvSpPr txBox="1"/>
              <p:nvPr/>
            </p:nvSpPr>
            <p:spPr>
              <a:xfrm>
                <a:off x="4132183" y="3244334"/>
                <a:ext cx="558422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7F2A65-0425-E23C-E9ED-1842586EB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183" y="3244334"/>
                <a:ext cx="5584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D021C3-461A-25C3-8593-3366DD5DB349}"/>
              </a:ext>
            </a:extLst>
          </p:cNvPr>
          <p:cNvSpPr txBox="1"/>
          <p:nvPr/>
        </p:nvSpPr>
        <p:spPr>
          <a:xfrm>
            <a:off x="6007510" y="2535146"/>
            <a:ext cx="564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columns with text, add an “impossible assignment”</a:t>
            </a:r>
          </a:p>
        </p:txBody>
      </p:sp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5" y="306496"/>
            <a:ext cx="9320813" cy="13792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5" y="1685786"/>
            <a:ext cx="9320813" cy="1079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"/>
          <a:stretch/>
        </p:blipFill>
        <p:spPr>
          <a:xfrm>
            <a:off x="382655" y="3003528"/>
            <a:ext cx="9320814" cy="710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CAC92-0BCF-0C44-DD78-7EE5DE5F6E5A}"/>
              </a:ext>
            </a:extLst>
          </p:cNvPr>
          <p:cNvSpPr txBox="1"/>
          <p:nvPr/>
        </p:nvSpPr>
        <p:spPr>
          <a:xfrm>
            <a:off x="5397910" y="4444181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Table</a:t>
            </a:r>
          </a:p>
        </p:txBody>
      </p:sp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E970EE-5984-FAB2-5A10-D6C9271E2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4" y="365479"/>
            <a:ext cx="7402012" cy="35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47" y="345081"/>
            <a:ext cx="9886082" cy="1290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6BF56C-079E-4DD0-A8C1-8C7A22F4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7" y="2310046"/>
            <a:ext cx="2450804" cy="157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27BE8-4943-207C-A65F-121ED50E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95" y="2977615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31FBEE-3E93-7159-96C1-C2F8B49D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305" y="2758139"/>
            <a:ext cx="804742" cy="682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86C64-061A-8484-0FE5-42AEEBBC8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808" y="2218595"/>
            <a:ext cx="1475360" cy="1761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3111D-5A41-2E95-8AE2-3F833221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9" y="2977615"/>
            <a:ext cx="231668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0" t="-1667" r="-202439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227" t="-1667" r="-10368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67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D1B845-6673-1A37-8C5D-6613CF644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718" y="2784225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8ECD-92D7-C419-EE5A-612C04C99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713" y="2564750"/>
            <a:ext cx="804742" cy="68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ABF88-2C33-1F77-FF68-2C0C7EB3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987" y="2784224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2762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7" t="-8333" r="-2137" b="-3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26536</TotalTime>
  <Words>177</Words>
  <Application>Microsoft Office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Physical mathematics 1.1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155</cp:revision>
  <dcterms:created xsi:type="dcterms:W3CDTF">2021-04-07T15:17:47Z</dcterms:created>
  <dcterms:modified xsi:type="dcterms:W3CDTF">2023-11-29T21:16:13Z</dcterms:modified>
</cp:coreProperties>
</file>